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30270450" cy="21374100"/>
  <p:notesSz cx="6858000" cy="9144000"/>
  <p:defaultTextStyle>
    <a:defPPr>
      <a:defRPr lang="en-US"/>
    </a:defPPr>
    <a:lvl1pPr marL="0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1pPr>
    <a:lvl2pPr marL="1475933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2pPr>
    <a:lvl3pPr marL="2951866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3pPr>
    <a:lvl4pPr marL="4427799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4pPr>
    <a:lvl5pPr marL="5903732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5pPr>
    <a:lvl6pPr marL="7379665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6pPr>
    <a:lvl7pPr marL="8855598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7pPr>
    <a:lvl8pPr marL="10331531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8pPr>
    <a:lvl9pPr marL="11807464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2" userDrawn="1">
          <p15:clr>
            <a:srgbClr val="A4A3A4"/>
          </p15:clr>
        </p15:guide>
        <p15:guide id="2" pos="95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68FAC-62F8-27DC-DA05-7DB62FD4BF32}" v="4" dt="2022-11-18T08:45:37.722"/>
    <p1510:client id="{5B3B4176-B32D-4771-A1FE-16532A543737}" v="1" dt="2023-01-23T11:41:36.957"/>
    <p1510:client id="{A337E552-DC6C-2DA2-9339-99CCA6E59CE3}" v="1" dt="2023-01-10T13:57:15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6732"/>
        <p:guide pos="953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Wilkinson Hewitt" userId="S::fbslwil@leeds.ac.uk::01238f59-ae74-4e89-928e-1d6467ebc1f8" providerId="AD" clId="Web-{5B3B4176-B32D-4771-A1FE-16532A543737}"/>
    <pc:docChg chg="mod modMainMaster setSldSz">
      <pc:chgData name="Laura Wilkinson Hewitt" userId="S::fbslwil@leeds.ac.uk::01238f59-ae74-4e89-928e-1d6467ebc1f8" providerId="AD" clId="Web-{5B3B4176-B32D-4771-A1FE-16532A543737}" dt="2023-01-23T11:41:36.957" v="0"/>
      <pc:docMkLst>
        <pc:docMk/>
      </pc:docMkLst>
      <pc:sldMasterChg chg="modSp modSldLayout">
        <pc:chgData name="Laura Wilkinson Hewitt" userId="S::fbslwil@leeds.ac.uk::01238f59-ae74-4e89-928e-1d6467ebc1f8" providerId="AD" clId="Web-{5B3B4176-B32D-4771-A1FE-16532A543737}" dt="2023-01-23T11:41:36.957" v="0"/>
        <pc:sldMasterMkLst>
          <pc:docMk/>
          <pc:sldMasterMk cId="0" sldId="2147483648"/>
        </pc:sldMasterMkLst>
        <pc:spChg chg="mod">
          <ac:chgData name="Laura Wilkinson Hewitt" userId="S::fbslwil@leeds.ac.uk::01238f59-ae74-4e89-928e-1d6467ebc1f8" providerId="AD" clId="Web-{5B3B4176-B32D-4771-A1FE-16532A543737}" dt="2023-01-23T11:41:36.957" v="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Laura Wilkinson Hewitt" userId="S::fbslwil@leeds.ac.uk::01238f59-ae74-4e89-928e-1d6467ebc1f8" providerId="AD" clId="Web-{5B3B4176-B32D-4771-A1FE-16532A543737}" dt="2023-01-23T11:41:36.957" v="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Laura Wilkinson Hewitt" userId="S::fbslwil@leeds.ac.uk::01238f59-ae74-4e89-928e-1d6467ebc1f8" providerId="AD" clId="Web-{5B3B4176-B32D-4771-A1FE-16532A543737}" dt="2023-01-23T11:41:36.957" v="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Laura Wilkinson Hewitt" userId="S::fbslwil@leeds.ac.uk::01238f59-ae74-4e89-928e-1d6467ebc1f8" providerId="AD" clId="Web-{5B3B4176-B32D-4771-A1FE-16532A543737}" dt="2023-01-23T11:41:36.957" v="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Laura Wilkinson Hewitt" userId="S::fbslwil@leeds.ac.uk::01238f59-ae74-4e89-928e-1d6467ebc1f8" providerId="AD" clId="Web-{5B3B4176-B32D-4771-A1FE-16532A543737}" dt="2023-01-23T11:41:36.957" v="0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Laura Wilkinson Hewitt" userId="S::fbslwil@leeds.ac.uk::01238f59-ae74-4e89-928e-1d6467ebc1f8" providerId="AD" clId="Web-{5B3B4176-B32D-4771-A1FE-16532A543737}" dt="2023-01-23T11:41:36.957" v="0"/>
          <pc:sldLayoutMkLst>
            <pc:docMk/>
            <pc:sldMasterMk cId="0" sldId="2147483648"/>
            <pc:sldLayoutMk cId="0" sldId="2147483649"/>
          </pc:sldLayoutMkLst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5B3B4176-B32D-4771-A1FE-16532A543737}" dt="2023-01-23T11:41:36.957" v="0"/>
          <pc:sldLayoutMkLst>
            <pc:docMk/>
            <pc:sldMasterMk cId="0" sldId="2147483648"/>
            <pc:sldLayoutMk cId="0" sldId="2147483651"/>
          </pc:sldLayoutMkLst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5B3B4176-B32D-4771-A1FE-16532A543737}" dt="2023-01-23T11:41:36.957" v="0"/>
          <pc:sldLayoutMkLst>
            <pc:docMk/>
            <pc:sldMasterMk cId="0" sldId="2147483648"/>
            <pc:sldLayoutMk cId="0" sldId="2147483652"/>
          </pc:sldLayoutMkLst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5B3B4176-B32D-4771-A1FE-16532A543737}" dt="2023-01-23T11:41:36.957" v="0"/>
          <pc:sldLayoutMkLst>
            <pc:docMk/>
            <pc:sldMasterMk cId="0" sldId="2147483648"/>
            <pc:sldLayoutMk cId="0" sldId="2147483653"/>
          </pc:sldLayoutMkLst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5B3B4176-B32D-4771-A1FE-16532A543737}" dt="2023-01-23T11:41:36.957" v="0"/>
          <pc:sldLayoutMkLst>
            <pc:docMk/>
            <pc:sldMasterMk cId="0" sldId="2147483648"/>
            <pc:sldLayoutMk cId="0" sldId="2147483656"/>
          </pc:sldLayoutMkLst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5B3B4176-B32D-4771-A1FE-16532A543737}" dt="2023-01-23T11:41:36.957" v="0"/>
          <pc:sldLayoutMkLst>
            <pc:docMk/>
            <pc:sldMasterMk cId="0" sldId="2147483648"/>
            <pc:sldLayoutMk cId="0" sldId="2147483657"/>
          </pc:sldLayoutMkLst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5B3B4176-B32D-4771-A1FE-16532A543737}" dt="2023-01-23T11:41:36.957" v="0"/>
          <pc:sldLayoutMkLst>
            <pc:docMk/>
            <pc:sldMasterMk cId="0" sldId="2147483648"/>
            <pc:sldLayoutMk cId="0" sldId="2147483659"/>
          </pc:sldLayoutMkLst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5B3B4176-B32D-4771-A1FE-16532A543737}" dt="2023-01-23T11:41:36.957" v="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Laura Wilkinson Hewitt" userId="S::fbslwil@leeds.ac.uk::01238f59-ae74-4e89-928e-1d6467ebc1f8" providerId="AD" clId="Web-{12D68FAC-62F8-27DC-DA05-7DB62FD4BF32}"/>
    <pc:docChg chg="mod addSld modMainMaster setSldSz">
      <pc:chgData name="Laura Wilkinson Hewitt" userId="S::fbslwil@leeds.ac.uk::01238f59-ae74-4e89-928e-1d6467ebc1f8" providerId="AD" clId="Web-{12D68FAC-62F8-27DC-DA05-7DB62FD4BF32}" dt="2022-11-18T08:45:37.722" v="3"/>
      <pc:docMkLst>
        <pc:docMk/>
      </pc:docMkLst>
      <pc:sldChg chg="add replId">
        <pc:chgData name="Laura Wilkinson Hewitt" userId="S::fbslwil@leeds.ac.uk::01238f59-ae74-4e89-928e-1d6467ebc1f8" providerId="AD" clId="Web-{12D68FAC-62F8-27DC-DA05-7DB62FD4BF32}" dt="2022-11-18T08:44:39.892" v="0"/>
        <pc:sldMkLst>
          <pc:docMk/>
          <pc:sldMk cId="1818112652" sldId="257"/>
        </pc:sldMkLst>
      </pc:sldChg>
      <pc:sldMasterChg chg="modSp modSldLayout">
        <pc:chgData name="Laura Wilkinson Hewitt" userId="S::fbslwil@leeds.ac.uk::01238f59-ae74-4e89-928e-1d6467ebc1f8" providerId="AD" clId="Web-{12D68FAC-62F8-27DC-DA05-7DB62FD4BF32}" dt="2022-11-18T08:45:37.722" v="3"/>
        <pc:sldMasterMkLst>
          <pc:docMk/>
          <pc:sldMasterMk cId="0" sldId="2147483648"/>
        </pc:sldMasterMkLst>
        <pc:spChg chg="mod">
          <ac:chgData name="Laura Wilkinson Hewitt" userId="S::fbslwil@leeds.ac.uk::01238f59-ae74-4e89-928e-1d6467ebc1f8" providerId="AD" clId="Web-{12D68FAC-62F8-27DC-DA05-7DB62FD4BF32}" dt="2022-11-18T08:45:37.722" v="3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Laura Wilkinson Hewitt" userId="S::fbslwil@leeds.ac.uk::01238f59-ae74-4e89-928e-1d6467ebc1f8" providerId="AD" clId="Web-{12D68FAC-62F8-27DC-DA05-7DB62FD4BF32}" dt="2022-11-18T08:45:37.722" v="3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Laura Wilkinson Hewitt" userId="S::fbslwil@leeds.ac.uk::01238f59-ae74-4e89-928e-1d6467ebc1f8" providerId="AD" clId="Web-{12D68FAC-62F8-27DC-DA05-7DB62FD4BF32}" dt="2022-11-18T08:45:37.722" v="3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Laura Wilkinson Hewitt" userId="S::fbslwil@leeds.ac.uk::01238f59-ae74-4e89-928e-1d6467ebc1f8" providerId="AD" clId="Web-{12D68FAC-62F8-27DC-DA05-7DB62FD4BF32}" dt="2022-11-18T08:45:37.722" v="3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Laura Wilkinson Hewitt" userId="S::fbslwil@leeds.ac.uk::01238f59-ae74-4e89-928e-1d6467ebc1f8" providerId="AD" clId="Web-{12D68FAC-62F8-27DC-DA05-7DB62FD4BF32}" dt="2022-11-18T08:45:37.722" v="3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Laura Wilkinson Hewitt" userId="S::fbslwil@leeds.ac.uk::01238f59-ae74-4e89-928e-1d6467ebc1f8" providerId="AD" clId="Web-{12D68FAC-62F8-27DC-DA05-7DB62FD4BF32}" dt="2022-11-18T08:45:37.722" v="3"/>
          <pc:sldLayoutMkLst>
            <pc:docMk/>
            <pc:sldMasterMk cId="0" sldId="2147483648"/>
            <pc:sldLayoutMk cId="0" sldId="2147483649"/>
          </pc:sldLayoutMkLst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12D68FAC-62F8-27DC-DA05-7DB62FD4BF32}" dt="2022-11-18T08:45:37.722" v="3"/>
          <pc:sldLayoutMkLst>
            <pc:docMk/>
            <pc:sldMasterMk cId="0" sldId="2147483648"/>
            <pc:sldLayoutMk cId="0" sldId="2147483651"/>
          </pc:sldLayoutMkLst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12D68FAC-62F8-27DC-DA05-7DB62FD4BF32}" dt="2022-11-18T08:45:37.722" v="3"/>
          <pc:sldLayoutMkLst>
            <pc:docMk/>
            <pc:sldMasterMk cId="0" sldId="2147483648"/>
            <pc:sldLayoutMk cId="0" sldId="2147483652"/>
          </pc:sldLayoutMkLst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12D68FAC-62F8-27DC-DA05-7DB62FD4BF32}" dt="2022-11-18T08:45:37.722" v="3"/>
          <pc:sldLayoutMkLst>
            <pc:docMk/>
            <pc:sldMasterMk cId="0" sldId="2147483648"/>
            <pc:sldLayoutMk cId="0" sldId="2147483653"/>
          </pc:sldLayoutMkLst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12D68FAC-62F8-27DC-DA05-7DB62FD4BF32}" dt="2022-11-18T08:45:37.722" v="3"/>
          <pc:sldLayoutMkLst>
            <pc:docMk/>
            <pc:sldMasterMk cId="0" sldId="2147483648"/>
            <pc:sldLayoutMk cId="0" sldId="2147483656"/>
          </pc:sldLayoutMkLst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12D68FAC-62F8-27DC-DA05-7DB62FD4BF32}" dt="2022-11-18T08:45:37.722" v="3"/>
          <pc:sldLayoutMkLst>
            <pc:docMk/>
            <pc:sldMasterMk cId="0" sldId="2147483648"/>
            <pc:sldLayoutMk cId="0" sldId="2147483657"/>
          </pc:sldLayoutMkLst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Laura Wilkinson Hewitt" userId="S::fbslwil@leeds.ac.uk::01238f59-ae74-4e89-928e-1d6467ebc1f8" providerId="AD" clId="Web-{12D68FAC-62F8-27DC-DA05-7DB62FD4BF32}" dt="2022-11-18T08:45:37.722" v="3"/>
          <pc:sldLayoutMkLst>
            <pc:docMk/>
            <pc:sldMasterMk cId="0" sldId="2147483648"/>
            <pc:sldLayoutMk cId="0" sldId="2147483659"/>
          </pc:sldLayoutMkLst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Laura Wilkinson Hewitt" userId="S::fbslwil@leeds.ac.uk::01238f59-ae74-4e89-928e-1d6467ebc1f8" providerId="AD" clId="Web-{12D68FAC-62F8-27DC-DA05-7DB62FD4BF32}" dt="2022-11-18T08:45:37.722" v="3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Laura Wilkinson Hewitt" userId="S::fbslwil@leeds.ac.uk::01238f59-ae74-4e89-928e-1d6467ebc1f8" providerId="AD" clId="Web-{A337E552-DC6C-2DA2-9339-99CCA6E59CE3}"/>
    <pc:docChg chg="delSld">
      <pc:chgData name="Laura Wilkinson Hewitt" userId="S::fbslwil@leeds.ac.uk::01238f59-ae74-4e89-928e-1d6467ebc1f8" providerId="AD" clId="Web-{A337E552-DC6C-2DA2-9339-99CCA6E59CE3}" dt="2023-01-10T13:57:15.628" v="0"/>
      <pc:docMkLst>
        <pc:docMk/>
      </pc:docMkLst>
      <pc:sldChg chg="del">
        <pc:chgData name="Laura Wilkinson Hewitt" userId="S::fbslwil@leeds.ac.uk::01238f59-ae74-4e89-928e-1d6467ebc1f8" providerId="AD" clId="Web-{A337E552-DC6C-2DA2-9339-99CCA6E59CE3}" dt="2023-01-10T13:57:15.628" v="0"/>
        <pc:sldMkLst>
          <pc:docMk/>
          <pc:sldMk cId="1818112652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285" y="6639826"/>
            <a:ext cx="25729883" cy="45815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568" y="12111991"/>
            <a:ext cx="21189315" cy="54622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0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2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42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53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6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7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85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6076" y="855957"/>
            <a:ext cx="6810852" cy="18237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523" y="855957"/>
            <a:ext cx="19928047" cy="18237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158" y="13734840"/>
            <a:ext cx="25729883" cy="4245134"/>
          </a:xfrm>
        </p:spPr>
        <p:txBody>
          <a:bodyPr anchor="t"/>
          <a:lstStyle>
            <a:lvl1pPr algn="l">
              <a:defRPr sz="621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158" y="9059257"/>
            <a:ext cx="25729883" cy="4675582"/>
          </a:xfrm>
        </p:spPr>
        <p:txBody>
          <a:bodyPr anchor="b"/>
          <a:lstStyle>
            <a:lvl1pPr marL="0" indent="0">
              <a:buNone/>
              <a:defRPr sz="3109">
                <a:solidFill>
                  <a:schemeClr val="tx1">
                    <a:tint val="75000"/>
                  </a:schemeClr>
                </a:solidFill>
              </a:defRPr>
            </a:lvl1pPr>
            <a:lvl2pPr marL="710668" indent="0">
              <a:buNone/>
              <a:defRPr sz="2798">
                <a:solidFill>
                  <a:schemeClr val="tx1">
                    <a:tint val="75000"/>
                  </a:schemeClr>
                </a:solidFill>
              </a:defRPr>
            </a:lvl2pPr>
            <a:lvl3pPr marL="1421338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3pPr>
            <a:lvl4pPr marL="2132006" indent="0">
              <a:buNone/>
              <a:defRPr sz="2176">
                <a:solidFill>
                  <a:schemeClr val="tx1">
                    <a:tint val="75000"/>
                  </a:schemeClr>
                </a:solidFill>
              </a:defRPr>
            </a:lvl4pPr>
            <a:lvl5pPr marL="2842675" indent="0">
              <a:buNone/>
              <a:defRPr sz="2176">
                <a:solidFill>
                  <a:schemeClr val="tx1">
                    <a:tint val="75000"/>
                  </a:schemeClr>
                </a:solidFill>
              </a:defRPr>
            </a:lvl5pPr>
            <a:lvl6pPr marL="3553344" indent="0">
              <a:buNone/>
              <a:defRPr sz="2176">
                <a:solidFill>
                  <a:schemeClr val="tx1">
                    <a:tint val="75000"/>
                  </a:schemeClr>
                </a:solidFill>
              </a:defRPr>
            </a:lvl6pPr>
            <a:lvl7pPr marL="4264012" indent="0">
              <a:buNone/>
              <a:defRPr sz="2176">
                <a:solidFill>
                  <a:schemeClr val="tx1">
                    <a:tint val="75000"/>
                  </a:schemeClr>
                </a:solidFill>
              </a:defRPr>
            </a:lvl7pPr>
            <a:lvl8pPr marL="4974681" indent="0">
              <a:buNone/>
              <a:defRPr sz="2176">
                <a:solidFill>
                  <a:schemeClr val="tx1">
                    <a:tint val="75000"/>
                  </a:schemeClr>
                </a:solidFill>
              </a:defRPr>
            </a:lvl8pPr>
            <a:lvl9pPr marL="5685350" indent="0">
              <a:buNone/>
              <a:defRPr sz="2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523" y="4987291"/>
            <a:ext cx="13369448" cy="14105918"/>
          </a:xfrm>
        </p:spPr>
        <p:txBody>
          <a:bodyPr/>
          <a:lstStyle>
            <a:lvl1pPr>
              <a:defRPr sz="4352"/>
            </a:lvl1pPr>
            <a:lvl2pPr>
              <a:defRPr sz="3730"/>
            </a:lvl2pPr>
            <a:lvl3pPr>
              <a:defRPr sz="3109"/>
            </a:lvl3pPr>
            <a:lvl4pPr>
              <a:defRPr sz="2798"/>
            </a:lvl4pPr>
            <a:lvl5pPr>
              <a:defRPr sz="2798"/>
            </a:lvl5pPr>
            <a:lvl6pPr>
              <a:defRPr sz="2798"/>
            </a:lvl6pPr>
            <a:lvl7pPr>
              <a:defRPr sz="2798"/>
            </a:lvl7pPr>
            <a:lvl8pPr>
              <a:defRPr sz="2798"/>
            </a:lvl8pPr>
            <a:lvl9pPr>
              <a:defRPr sz="27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7480" y="4987291"/>
            <a:ext cx="13369448" cy="14105918"/>
          </a:xfrm>
        </p:spPr>
        <p:txBody>
          <a:bodyPr/>
          <a:lstStyle>
            <a:lvl1pPr>
              <a:defRPr sz="4352"/>
            </a:lvl1pPr>
            <a:lvl2pPr>
              <a:defRPr sz="3730"/>
            </a:lvl2pPr>
            <a:lvl3pPr>
              <a:defRPr sz="3109"/>
            </a:lvl3pPr>
            <a:lvl4pPr>
              <a:defRPr sz="2798"/>
            </a:lvl4pPr>
            <a:lvl5pPr>
              <a:defRPr sz="2798"/>
            </a:lvl5pPr>
            <a:lvl6pPr>
              <a:defRPr sz="2798"/>
            </a:lvl6pPr>
            <a:lvl7pPr>
              <a:defRPr sz="2798"/>
            </a:lvl7pPr>
            <a:lvl8pPr>
              <a:defRPr sz="2798"/>
            </a:lvl8pPr>
            <a:lvl9pPr>
              <a:defRPr sz="27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523" y="4784436"/>
            <a:ext cx="13374705" cy="1993925"/>
          </a:xfrm>
        </p:spPr>
        <p:txBody>
          <a:bodyPr anchor="b"/>
          <a:lstStyle>
            <a:lvl1pPr marL="0" indent="0">
              <a:buNone/>
              <a:defRPr sz="3730" b="1"/>
            </a:lvl1pPr>
            <a:lvl2pPr marL="710668" indent="0">
              <a:buNone/>
              <a:defRPr sz="3109" b="1"/>
            </a:lvl2pPr>
            <a:lvl3pPr marL="1421338" indent="0">
              <a:buNone/>
              <a:defRPr sz="2798" b="1"/>
            </a:lvl3pPr>
            <a:lvl4pPr marL="2132006" indent="0">
              <a:buNone/>
              <a:defRPr sz="2487" b="1"/>
            </a:lvl4pPr>
            <a:lvl5pPr marL="2842675" indent="0">
              <a:buNone/>
              <a:defRPr sz="2487" b="1"/>
            </a:lvl5pPr>
            <a:lvl6pPr marL="3553344" indent="0">
              <a:buNone/>
              <a:defRPr sz="2487" b="1"/>
            </a:lvl6pPr>
            <a:lvl7pPr marL="4264012" indent="0">
              <a:buNone/>
              <a:defRPr sz="2487" b="1"/>
            </a:lvl7pPr>
            <a:lvl8pPr marL="4974681" indent="0">
              <a:buNone/>
              <a:defRPr sz="2487" b="1"/>
            </a:lvl8pPr>
            <a:lvl9pPr marL="5685350" indent="0">
              <a:buNone/>
              <a:defRPr sz="24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523" y="6778360"/>
            <a:ext cx="13374705" cy="12314848"/>
          </a:xfrm>
        </p:spPr>
        <p:txBody>
          <a:bodyPr/>
          <a:lstStyle>
            <a:lvl1pPr>
              <a:defRPr sz="3730"/>
            </a:lvl1pPr>
            <a:lvl2pPr>
              <a:defRPr sz="3109"/>
            </a:lvl2pPr>
            <a:lvl3pPr>
              <a:defRPr sz="2798"/>
            </a:lvl3pPr>
            <a:lvl4pPr>
              <a:defRPr sz="2487"/>
            </a:lvl4pPr>
            <a:lvl5pPr>
              <a:defRPr sz="2487"/>
            </a:lvl5pPr>
            <a:lvl6pPr>
              <a:defRPr sz="2487"/>
            </a:lvl6pPr>
            <a:lvl7pPr>
              <a:defRPr sz="2487"/>
            </a:lvl7pPr>
            <a:lvl8pPr>
              <a:defRPr sz="2487"/>
            </a:lvl8pPr>
            <a:lvl9pPr>
              <a:defRPr sz="24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6971" y="4784436"/>
            <a:ext cx="13379959" cy="1993925"/>
          </a:xfrm>
        </p:spPr>
        <p:txBody>
          <a:bodyPr anchor="b"/>
          <a:lstStyle>
            <a:lvl1pPr marL="0" indent="0">
              <a:buNone/>
              <a:defRPr sz="3730" b="1"/>
            </a:lvl1pPr>
            <a:lvl2pPr marL="710668" indent="0">
              <a:buNone/>
              <a:defRPr sz="3109" b="1"/>
            </a:lvl2pPr>
            <a:lvl3pPr marL="1421338" indent="0">
              <a:buNone/>
              <a:defRPr sz="2798" b="1"/>
            </a:lvl3pPr>
            <a:lvl4pPr marL="2132006" indent="0">
              <a:buNone/>
              <a:defRPr sz="2487" b="1"/>
            </a:lvl4pPr>
            <a:lvl5pPr marL="2842675" indent="0">
              <a:buNone/>
              <a:defRPr sz="2487" b="1"/>
            </a:lvl5pPr>
            <a:lvl6pPr marL="3553344" indent="0">
              <a:buNone/>
              <a:defRPr sz="2487" b="1"/>
            </a:lvl6pPr>
            <a:lvl7pPr marL="4264012" indent="0">
              <a:buNone/>
              <a:defRPr sz="2487" b="1"/>
            </a:lvl7pPr>
            <a:lvl8pPr marL="4974681" indent="0">
              <a:buNone/>
              <a:defRPr sz="2487" b="1"/>
            </a:lvl8pPr>
            <a:lvl9pPr marL="5685350" indent="0">
              <a:buNone/>
              <a:defRPr sz="24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6971" y="6778360"/>
            <a:ext cx="13379959" cy="12314848"/>
          </a:xfrm>
        </p:spPr>
        <p:txBody>
          <a:bodyPr/>
          <a:lstStyle>
            <a:lvl1pPr>
              <a:defRPr sz="3730"/>
            </a:lvl1pPr>
            <a:lvl2pPr>
              <a:defRPr sz="3109"/>
            </a:lvl2pPr>
            <a:lvl3pPr>
              <a:defRPr sz="2798"/>
            </a:lvl3pPr>
            <a:lvl4pPr>
              <a:defRPr sz="2487"/>
            </a:lvl4pPr>
            <a:lvl5pPr>
              <a:defRPr sz="2487"/>
            </a:lvl5pPr>
            <a:lvl6pPr>
              <a:defRPr sz="2487"/>
            </a:lvl6pPr>
            <a:lvl7pPr>
              <a:defRPr sz="2487"/>
            </a:lvl7pPr>
            <a:lvl8pPr>
              <a:defRPr sz="2487"/>
            </a:lvl8pPr>
            <a:lvl9pPr>
              <a:defRPr sz="24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26" y="851006"/>
            <a:ext cx="9958769" cy="3621722"/>
          </a:xfrm>
        </p:spPr>
        <p:txBody>
          <a:bodyPr anchor="b"/>
          <a:lstStyle>
            <a:lvl1pPr algn="l">
              <a:defRPr sz="3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4905" y="851007"/>
            <a:ext cx="16922023" cy="18242203"/>
          </a:xfrm>
        </p:spPr>
        <p:txBody>
          <a:bodyPr/>
          <a:lstStyle>
            <a:lvl1pPr>
              <a:defRPr sz="4974"/>
            </a:lvl1pPr>
            <a:lvl2pPr>
              <a:defRPr sz="4352"/>
            </a:lvl2pPr>
            <a:lvl3pPr>
              <a:defRPr sz="3730"/>
            </a:lvl3pPr>
            <a:lvl4pPr>
              <a:defRPr sz="3109"/>
            </a:lvl4pPr>
            <a:lvl5pPr>
              <a:defRPr sz="3109"/>
            </a:lvl5pPr>
            <a:lvl6pPr>
              <a:defRPr sz="3109"/>
            </a:lvl6pPr>
            <a:lvl7pPr>
              <a:defRPr sz="3109"/>
            </a:lvl7pPr>
            <a:lvl8pPr>
              <a:defRPr sz="3109"/>
            </a:lvl8pPr>
            <a:lvl9pPr>
              <a:defRPr sz="31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526" y="4472731"/>
            <a:ext cx="9958769" cy="14620480"/>
          </a:xfrm>
        </p:spPr>
        <p:txBody>
          <a:bodyPr/>
          <a:lstStyle>
            <a:lvl1pPr marL="0" indent="0">
              <a:buNone/>
              <a:defRPr sz="2176"/>
            </a:lvl1pPr>
            <a:lvl2pPr marL="710668" indent="0">
              <a:buNone/>
              <a:defRPr sz="1866"/>
            </a:lvl2pPr>
            <a:lvl3pPr marL="1421338" indent="0">
              <a:buNone/>
              <a:defRPr sz="1554"/>
            </a:lvl3pPr>
            <a:lvl4pPr marL="2132006" indent="0">
              <a:buNone/>
              <a:defRPr sz="1399"/>
            </a:lvl4pPr>
            <a:lvl5pPr marL="2842675" indent="0">
              <a:buNone/>
              <a:defRPr sz="1399"/>
            </a:lvl5pPr>
            <a:lvl6pPr marL="3553344" indent="0">
              <a:buNone/>
              <a:defRPr sz="1399"/>
            </a:lvl6pPr>
            <a:lvl7pPr marL="4264012" indent="0">
              <a:buNone/>
              <a:defRPr sz="1399"/>
            </a:lvl7pPr>
            <a:lvl8pPr marL="4974681" indent="0">
              <a:buNone/>
              <a:defRPr sz="1399"/>
            </a:lvl8pPr>
            <a:lvl9pPr marL="5685350" indent="0">
              <a:buNone/>
              <a:defRPr sz="13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3221" y="14961870"/>
            <a:ext cx="18162270" cy="1766334"/>
          </a:xfrm>
        </p:spPr>
        <p:txBody>
          <a:bodyPr anchor="b"/>
          <a:lstStyle>
            <a:lvl1pPr algn="l">
              <a:defRPr sz="3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3221" y="1909816"/>
            <a:ext cx="18162270" cy="12824460"/>
          </a:xfrm>
        </p:spPr>
        <p:txBody>
          <a:bodyPr/>
          <a:lstStyle>
            <a:lvl1pPr marL="0" indent="0">
              <a:buNone/>
              <a:defRPr sz="4974"/>
            </a:lvl1pPr>
            <a:lvl2pPr marL="710668" indent="0">
              <a:buNone/>
              <a:defRPr sz="4352"/>
            </a:lvl2pPr>
            <a:lvl3pPr marL="1421338" indent="0">
              <a:buNone/>
              <a:defRPr sz="3730"/>
            </a:lvl3pPr>
            <a:lvl4pPr marL="2132006" indent="0">
              <a:buNone/>
              <a:defRPr sz="3109"/>
            </a:lvl4pPr>
            <a:lvl5pPr marL="2842675" indent="0">
              <a:buNone/>
              <a:defRPr sz="3109"/>
            </a:lvl5pPr>
            <a:lvl6pPr marL="3553344" indent="0">
              <a:buNone/>
              <a:defRPr sz="3109"/>
            </a:lvl6pPr>
            <a:lvl7pPr marL="4264012" indent="0">
              <a:buNone/>
              <a:defRPr sz="3109"/>
            </a:lvl7pPr>
            <a:lvl8pPr marL="4974681" indent="0">
              <a:buNone/>
              <a:defRPr sz="3109"/>
            </a:lvl8pPr>
            <a:lvl9pPr marL="5685350" indent="0">
              <a:buNone/>
              <a:defRPr sz="3109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3221" y="16728204"/>
            <a:ext cx="18162270" cy="2508486"/>
          </a:xfrm>
        </p:spPr>
        <p:txBody>
          <a:bodyPr/>
          <a:lstStyle>
            <a:lvl1pPr marL="0" indent="0">
              <a:buNone/>
              <a:defRPr sz="2176"/>
            </a:lvl1pPr>
            <a:lvl2pPr marL="710668" indent="0">
              <a:buNone/>
              <a:defRPr sz="1866"/>
            </a:lvl2pPr>
            <a:lvl3pPr marL="1421338" indent="0">
              <a:buNone/>
              <a:defRPr sz="1554"/>
            </a:lvl3pPr>
            <a:lvl4pPr marL="2132006" indent="0">
              <a:buNone/>
              <a:defRPr sz="1399"/>
            </a:lvl4pPr>
            <a:lvl5pPr marL="2842675" indent="0">
              <a:buNone/>
              <a:defRPr sz="1399"/>
            </a:lvl5pPr>
            <a:lvl6pPr marL="3553344" indent="0">
              <a:buNone/>
              <a:defRPr sz="1399"/>
            </a:lvl6pPr>
            <a:lvl7pPr marL="4264012" indent="0">
              <a:buNone/>
              <a:defRPr sz="1399"/>
            </a:lvl7pPr>
            <a:lvl8pPr marL="4974681" indent="0">
              <a:buNone/>
              <a:defRPr sz="1399"/>
            </a:lvl8pPr>
            <a:lvl9pPr marL="5685350" indent="0">
              <a:buNone/>
              <a:defRPr sz="13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523" y="855955"/>
            <a:ext cx="27243405" cy="3562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523" y="4987291"/>
            <a:ext cx="27243405" cy="14105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523" y="19810626"/>
            <a:ext cx="7063105" cy="113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A97C-6094-44F3-9AD2-0A11796E8BE7}" type="datetimeFigureOut">
              <a:rPr lang="en-US" smtClean="0"/>
              <a:t>1/23/2023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2405" y="19810626"/>
            <a:ext cx="9585643" cy="113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3823" y="19810626"/>
            <a:ext cx="7063105" cy="113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51191" rtl="0" eaLnBrk="1" latinLnBrk="0" hangingPunct="1"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9196" indent="-1069196" algn="l" defTabSz="2851191" rtl="0" eaLnBrk="1" latinLnBrk="0" hangingPunct="1">
        <a:spcBef>
          <a:spcPct val="20000"/>
        </a:spcBef>
        <a:buFont typeface="Arial" pitchFamily="34" charset="0"/>
        <a:buChar char="•"/>
        <a:defRPr sz="9978" kern="1200">
          <a:solidFill>
            <a:schemeClr val="tx1"/>
          </a:solidFill>
          <a:latin typeface="+mn-lt"/>
          <a:ea typeface="+mn-ea"/>
          <a:cs typeface="+mn-cs"/>
        </a:defRPr>
      </a:lvl1pPr>
      <a:lvl2pPr marL="2316592" indent="-890997" algn="l" defTabSz="2851191" rtl="0" eaLnBrk="1" latinLnBrk="0" hangingPunct="1">
        <a:spcBef>
          <a:spcPct val="20000"/>
        </a:spcBef>
        <a:buFont typeface="Arial" pitchFamily="34" charset="0"/>
        <a:buChar char="–"/>
        <a:defRPr sz="8731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spcBef>
          <a:spcPct val="20000"/>
        </a:spcBef>
        <a:buFont typeface="Arial" pitchFamily="34" charset="0"/>
        <a:buChar char="–"/>
        <a:defRPr sz="6236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spcBef>
          <a:spcPct val="20000"/>
        </a:spcBef>
        <a:buFont typeface="Arial" pitchFamily="34" charset="0"/>
        <a:buChar char="»"/>
        <a:defRPr sz="6236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2007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AC50A10AB4846A1DA00DE61BD2528" ma:contentTypeVersion="21" ma:contentTypeDescription="Create a new document." ma:contentTypeScope="" ma:versionID="96ae6667e9d3f1e14853ef7ee3161d80">
  <xsd:schema xmlns:xsd="http://www.w3.org/2001/XMLSchema" xmlns:xs="http://www.w3.org/2001/XMLSchema" xmlns:p="http://schemas.microsoft.com/office/2006/metadata/properties" xmlns:ns2="bd9586ee-d89a-4b2f-b53f-10dea20af26e" xmlns:ns3="43deae46-5ba8-412b-9b6a-9662d1b58285" targetNamespace="http://schemas.microsoft.com/office/2006/metadata/properties" ma:root="true" ma:fieldsID="bd437aff7bc99402465bfb779d9bdff1" ns2:_="" ns3:_="">
    <xsd:import namespace="bd9586ee-d89a-4b2f-b53f-10dea20af26e"/>
    <xsd:import namespace="43deae46-5ba8-412b-9b6a-9662d1b58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9586ee-d89a-4b2f-b53f-10dea20af2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eae46-5ba8-412b-9b6a-9662d1b5828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bfc4997-3e3c-4dc6-8e6f-56cd4e84b7e8}" ma:internalName="TaxCatchAll" ma:showField="CatchAllData" ma:web="43deae46-5ba8-412b-9b6a-9662d1b582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3deae46-5ba8-412b-9b6a-9662d1b58285">
      <UserInfo>
        <DisplayName/>
        <AccountId xsi:nil="true"/>
        <AccountType/>
      </UserInfo>
    </SharedWithUsers>
    <MediaLengthInSeconds xmlns="bd9586ee-d89a-4b2f-b53f-10dea20af26e" xsi:nil="true"/>
    <lcf76f155ced4ddcb4097134ff3c332f xmlns="bd9586ee-d89a-4b2f-b53f-10dea20af26e">
      <Terms xmlns="http://schemas.microsoft.com/office/infopath/2007/PartnerControls"/>
    </lcf76f155ced4ddcb4097134ff3c332f>
    <TaxCatchAll xmlns="43deae46-5ba8-412b-9b6a-9662d1b58285" xsi:nil="true"/>
  </documentManagement>
</p:properties>
</file>

<file path=customXml/itemProps1.xml><?xml version="1.0" encoding="utf-8"?>
<ds:datastoreItem xmlns:ds="http://schemas.openxmlformats.org/officeDocument/2006/customXml" ds:itemID="{4CFCC109-0331-4BC7-BBC9-59B61B7B3BD9}"/>
</file>

<file path=customXml/itemProps2.xml><?xml version="1.0" encoding="utf-8"?>
<ds:datastoreItem xmlns:ds="http://schemas.openxmlformats.org/officeDocument/2006/customXml" ds:itemID="{3A7F34E4-114B-49BE-AD8A-51FA772D87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26C441-3E84-4D52-86CC-90E5375D232B}">
  <ds:schemaRefs>
    <ds:schemaRef ds:uri="43deae46-5ba8-412b-9b6a-9662d1b58285"/>
    <ds:schemaRef ds:uri="bd9586ee-d89a-4b2f-b53f-10dea20af26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2007Blank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West</dc:creator>
  <cp:revision>3</cp:revision>
  <dcterms:created xsi:type="dcterms:W3CDTF">2017-01-26T10:10:18Z</dcterms:created>
  <dcterms:modified xsi:type="dcterms:W3CDTF">2023-01-23T11:41:36Z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0x010100EE3AC50A10AB4846A1DA00DE61BD2528</vt:lpwstr>
  </property>
  <property fmtid="{D5CDD505-2E9C-101B-9397-08002B2CF9AE}" pid="3" name="Order">
    <vt:r8>2120500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