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1374100" cy="30270450"/>
  <p:notesSz cx="6858000" cy="9144000"/>
  <p:defaultTextStyle>
    <a:defPPr>
      <a:defRPr lang="en-US"/>
    </a:defPPr>
    <a:lvl1pPr marL="0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1pPr>
    <a:lvl2pPr marL="1475933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2pPr>
    <a:lvl3pPr marL="2951866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3pPr>
    <a:lvl4pPr marL="4427799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4pPr>
    <a:lvl5pPr marL="5903732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5pPr>
    <a:lvl6pPr marL="7379665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6pPr>
    <a:lvl7pPr marL="8855598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7pPr>
    <a:lvl8pPr marL="10331531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8pPr>
    <a:lvl9pPr marL="11807464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4" userDrawn="1">
          <p15:clr>
            <a:srgbClr val="A4A3A4"/>
          </p15:clr>
        </p15:guide>
        <p15:guide id="2" pos="67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1D9BF-943B-A000-09D0-A2F116951D06}" v="1" dt="2023-01-10T13:57:24.107"/>
    <p1510:client id="{12D68FAC-62F8-27DC-DA05-7DB62FD4BF32}" v="4" dt="2022-11-18T08:45:37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9534"/>
        <p:guide pos="673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Wilkinson Hewitt" userId="S::fbslwil@leeds.ac.uk::01238f59-ae74-4e89-928e-1d6467ebc1f8" providerId="AD" clId="Web-{0561D9BF-943B-A000-09D0-A2F116951D06}"/>
    <pc:docChg chg="delSld">
      <pc:chgData name="Laura Wilkinson Hewitt" userId="S::fbslwil@leeds.ac.uk::01238f59-ae74-4e89-928e-1d6467ebc1f8" providerId="AD" clId="Web-{0561D9BF-943B-A000-09D0-A2F116951D06}" dt="2023-01-10T13:57:24.107" v="0"/>
      <pc:docMkLst>
        <pc:docMk/>
      </pc:docMkLst>
      <pc:sldChg chg="del">
        <pc:chgData name="Laura Wilkinson Hewitt" userId="S::fbslwil@leeds.ac.uk::01238f59-ae74-4e89-928e-1d6467ebc1f8" providerId="AD" clId="Web-{0561D9BF-943B-A000-09D0-A2F116951D06}" dt="2023-01-10T13:57:24.107" v="0"/>
        <pc:sldMkLst>
          <pc:docMk/>
          <pc:sldMk cId="1818112652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058" y="9403461"/>
            <a:ext cx="18167985" cy="64885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115" y="17153256"/>
            <a:ext cx="14961870" cy="77357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2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25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32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3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45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51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96222" y="1212224"/>
            <a:ext cx="4809173" cy="25827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5" y="1212224"/>
            <a:ext cx="14071283" cy="25827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407" y="19451569"/>
            <a:ext cx="18167985" cy="6012048"/>
          </a:xfrm>
        </p:spPr>
        <p:txBody>
          <a:bodyPr anchor="t"/>
          <a:lstStyle>
            <a:lvl1pPr algn="l">
              <a:defRPr sz="880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407" y="12829910"/>
            <a:ext cx="18167985" cy="6621658"/>
          </a:xfrm>
        </p:spPr>
        <p:txBody>
          <a:bodyPr anchor="b"/>
          <a:lstStyle>
            <a:lvl1pPr marL="0" indent="0">
              <a:buNone/>
              <a:defRPr sz="4403">
                <a:solidFill>
                  <a:schemeClr val="tx1">
                    <a:tint val="75000"/>
                  </a:schemeClr>
                </a:solidFill>
              </a:defRPr>
            </a:lvl1pPr>
            <a:lvl2pPr marL="1006470" indent="0">
              <a:buNone/>
              <a:defRPr sz="3963">
                <a:solidFill>
                  <a:schemeClr val="tx1">
                    <a:tint val="75000"/>
                  </a:schemeClr>
                </a:solidFill>
              </a:defRPr>
            </a:lvl2pPr>
            <a:lvl3pPr marL="2012941" indent="0">
              <a:buNone/>
              <a:defRPr sz="3522">
                <a:solidFill>
                  <a:schemeClr val="tx1">
                    <a:tint val="75000"/>
                  </a:schemeClr>
                </a:solidFill>
              </a:defRPr>
            </a:lvl3pPr>
            <a:lvl4pPr marL="3019411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4pPr>
            <a:lvl5pPr marL="4025881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5pPr>
            <a:lvl6pPr marL="5032352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6pPr>
            <a:lvl7pPr marL="6038822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7pPr>
            <a:lvl8pPr marL="7045292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8pPr>
            <a:lvl9pPr marL="8051763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7063107"/>
            <a:ext cx="9440227" cy="19977098"/>
          </a:xfrm>
        </p:spPr>
        <p:txBody>
          <a:bodyPr/>
          <a:lstStyle>
            <a:lvl1pPr>
              <a:defRPr sz="6164"/>
            </a:lvl1pPr>
            <a:lvl2pPr>
              <a:defRPr sz="5283"/>
            </a:lvl2pPr>
            <a:lvl3pPr>
              <a:defRPr sz="4403"/>
            </a:lvl3pPr>
            <a:lvl4pPr>
              <a:defRPr sz="3963"/>
            </a:lvl4pPr>
            <a:lvl5pPr>
              <a:defRPr sz="3963"/>
            </a:lvl5pPr>
            <a:lvl6pPr>
              <a:defRPr sz="3963"/>
            </a:lvl6pPr>
            <a:lvl7pPr>
              <a:defRPr sz="3963"/>
            </a:lvl7pPr>
            <a:lvl8pPr>
              <a:defRPr sz="3963"/>
            </a:lvl8pPr>
            <a:lvl9pPr>
              <a:defRPr sz="39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65168" y="7063107"/>
            <a:ext cx="9440227" cy="19977098"/>
          </a:xfrm>
        </p:spPr>
        <p:txBody>
          <a:bodyPr/>
          <a:lstStyle>
            <a:lvl1pPr>
              <a:defRPr sz="6164"/>
            </a:lvl1pPr>
            <a:lvl2pPr>
              <a:defRPr sz="5283"/>
            </a:lvl2pPr>
            <a:lvl3pPr>
              <a:defRPr sz="4403"/>
            </a:lvl3pPr>
            <a:lvl4pPr>
              <a:defRPr sz="3963"/>
            </a:lvl4pPr>
            <a:lvl5pPr>
              <a:defRPr sz="3963"/>
            </a:lvl5pPr>
            <a:lvl6pPr>
              <a:defRPr sz="3963"/>
            </a:lvl6pPr>
            <a:lvl7pPr>
              <a:defRPr sz="3963"/>
            </a:lvl7pPr>
            <a:lvl8pPr>
              <a:defRPr sz="3963"/>
            </a:lvl8pPr>
            <a:lvl9pPr>
              <a:defRPr sz="39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6775819"/>
            <a:ext cx="9443939" cy="2823838"/>
          </a:xfrm>
        </p:spPr>
        <p:txBody>
          <a:bodyPr anchor="b"/>
          <a:lstStyle>
            <a:lvl1pPr marL="0" indent="0">
              <a:buNone/>
              <a:defRPr sz="5283" b="1"/>
            </a:lvl1pPr>
            <a:lvl2pPr marL="1006470" indent="0">
              <a:buNone/>
              <a:defRPr sz="4403" b="1"/>
            </a:lvl2pPr>
            <a:lvl3pPr marL="2012941" indent="0">
              <a:buNone/>
              <a:defRPr sz="3963" b="1"/>
            </a:lvl3pPr>
            <a:lvl4pPr marL="3019411" indent="0">
              <a:buNone/>
              <a:defRPr sz="3522" b="1"/>
            </a:lvl4pPr>
            <a:lvl5pPr marL="4025881" indent="0">
              <a:buNone/>
              <a:defRPr sz="3522" b="1"/>
            </a:lvl5pPr>
            <a:lvl6pPr marL="5032352" indent="0">
              <a:buNone/>
              <a:defRPr sz="3522" b="1"/>
            </a:lvl6pPr>
            <a:lvl7pPr marL="6038822" indent="0">
              <a:buNone/>
              <a:defRPr sz="3522" b="1"/>
            </a:lvl7pPr>
            <a:lvl8pPr marL="7045292" indent="0">
              <a:buNone/>
              <a:defRPr sz="3522" b="1"/>
            </a:lvl8pPr>
            <a:lvl9pPr marL="8051763" indent="0">
              <a:buNone/>
              <a:defRPr sz="35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8705" y="9599656"/>
            <a:ext cx="9443939" cy="17440547"/>
          </a:xfrm>
        </p:spPr>
        <p:txBody>
          <a:bodyPr/>
          <a:lstStyle>
            <a:lvl1pPr>
              <a:defRPr sz="5283"/>
            </a:lvl1pPr>
            <a:lvl2pPr>
              <a:defRPr sz="4403"/>
            </a:lvl2pPr>
            <a:lvl3pPr>
              <a:defRPr sz="3963"/>
            </a:lvl3pPr>
            <a:lvl4pPr>
              <a:defRPr sz="3522"/>
            </a:lvl4pPr>
            <a:lvl5pPr>
              <a:defRPr sz="3522"/>
            </a:lvl5pPr>
            <a:lvl6pPr>
              <a:defRPr sz="3522"/>
            </a:lvl6pPr>
            <a:lvl7pPr>
              <a:defRPr sz="3522"/>
            </a:lvl7pPr>
            <a:lvl8pPr>
              <a:defRPr sz="3522"/>
            </a:lvl8pPr>
            <a:lvl9pPr>
              <a:defRPr sz="35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57747" y="6775819"/>
            <a:ext cx="9447649" cy="2823838"/>
          </a:xfrm>
        </p:spPr>
        <p:txBody>
          <a:bodyPr anchor="b"/>
          <a:lstStyle>
            <a:lvl1pPr marL="0" indent="0">
              <a:buNone/>
              <a:defRPr sz="5283" b="1"/>
            </a:lvl1pPr>
            <a:lvl2pPr marL="1006470" indent="0">
              <a:buNone/>
              <a:defRPr sz="4403" b="1"/>
            </a:lvl2pPr>
            <a:lvl3pPr marL="2012941" indent="0">
              <a:buNone/>
              <a:defRPr sz="3963" b="1"/>
            </a:lvl3pPr>
            <a:lvl4pPr marL="3019411" indent="0">
              <a:buNone/>
              <a:defRPr sz="3522" b="1"/>
            </a:lvl4pPr>
            <a:lvl5pPr marL="4025881" indent="0">
              <a:buNone/>
              <a:defRPr sz="3522" b="1"/>
            </a:lvl5pPr>
            <a:lvl6pPr marL="5032352" indent="0">
              <a:buNone/>
              <a:defRPr sz="3522" b="1"/>
            </a:lvl6pPr>
            <a:lvl7pPr marL="6038822" indent="0">
              <a:buNone/>
              <a:defRPr sz="3522" b="1"/>
            </a:lvl7pPr>
            <a:lvl8pPr marL="7045292" indent="0">
              <a:buNone/>
              <a:defRPr sz="3522" b="1"/>
            </a:lvl8pPr>
            <a:lvl9pPr marL="8051763" indent="0">
              <a:buNone/>
              <a:defRPr sz="35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57747" y="9599656"/>
            <a:ext cx="9447649" cy="17440547"/>
          </a:xfrm>
        </p:spPr>
        <p:txBody>
          <a:bodyPr/>
          <a:lstStyle>
            <a:lvl1pPr>
              <a:defRPr sz="5283"/>
            </a:lvl1pPr>
            <a:lvl2pPr>
              <a:defRPr sz="4403"/>
            </a:lvl2pPr>
            <a:lvl3pPr>
              <a:defRPr sz="3963"/>
            </a:lvl3pPr>
            <a:lvl4pPr>
              <a:defRPr sz="3522"/>
            </a:lvl4pPr>
            <a:lvl5pPr>
              <a:defRPr sz="3522"/>
            </a:lvl5pPr>
            <a:lvl6pPr>
              <a:defRPr sz="3522"/>
            </a:lvl6pPr>
            <a:lvl7pPr>
              <a:defRPr sz="3522"/>
            </a:lvl7pPr>
            <a:lvl8pPr>
              <a:defRPr sz="3522"/>
            </a:lvl8pPr>
            <a:lvl9pPr>
              <a:defRPr sz="35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07" y="1205212"/>
            <a:ext cx="7031931" cy="5129159"/>
          </a:xfrm>
        </p:spPr>
        <p:txBody>
          <a:bodyPr anchor="b"/>
          <a:lstStyle>
            <a:lvl1pPr algn="l">
              <a:defRPr sz="440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6679" y="1205214"/>
            <a:ext cx="11948716" cy="25834991"/>
          </a:xfrm>
        </p:spPr>
        <p:txBody>
          <a:bodyPr/>
          <a:lstStyle>
            <a:lvl1pPr>
              <a:defRPr sz="7044"/>
            </a:lvl1pPr>
            <a:lvl2pPr>
              <a:defRPr sz="6164"/>
            </a:lvl2pPr>
            <a:lvl3pPr>
              <a:defRPr sz="5283"/>
            </a:lvl3pPr>
            <a:lvl4pPr>
              <a:defRPr sz="4403"/>
            </a:lvl4pPr>
            <a:lvl5pPr>
              <a:defRPr sz="4403"/>
            </a:lvl5pPr>
            <a:lvl6pPr>
              <a:defRPr sz="4403"/>
            </a:lvl6pPr>
            <a:lvl7pPr>
              <a:defRPr sz="4403"/>
            </a:lvl7pPr>
            <a:lvl8pPr>
              <a:defRPr sz="4403"/>
            </a:lvl8pPr>
            <a:lvl9pPr>
              <a:defRPr sz="440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8707" y="6334375"/>
            <a:ext cx="7031931" cy="20705831"/>
          </a:xfrm>
        </p:spPr>
        <p:txBody>
          <a:bodyPr/>
          <a:lstStyle>
            <a:lvl1pPr marL="0" indent="0">
              <a:buNone/>
              <a:defRPr sz="3082"/>
            </a:lvl1pPr>
            <a:lvl2pPr marL="1006470" indent="0">
              <a:buNone/>
              <a:defRPr sz="2642"/>
            </a:lvl2pPr>
            <a:lvl3pPr marL="2012941" indent="0">
              <a:buNone/>
              <a:defRPr sz="2201"/>
            </a:lvl3pPr>
            <a:lvl4pPr marL="3019411" indent="0">
              <a:buNone/>
              <a:defRPr sz="1981"/>
            </a:lvl4pPr>
            <a:lvl5pPr marL="4025881" indent="0">
              <a:buNone/>
              <a:defRPr sz="1981"/>
            </a:lvl5pPr>
            <a:lvl6pPr marL="5032352" indent="0">
              <a:buNone/>
              <a:defRPr sz="1981"/>
            </a:lvl6pPr>
            <a:lvl7pPr marL="6038822" indent="0">
              <a:buNone/>
              <a:defRPr sz="1981"/>
            </a:lvl7pPr>
            <a:lvl8pPr marL="7045292" indent="0">
              <a:buNone/>
              <a:defRPr sz="1981"/>
            </a:lvl8pPr>
            <a:lvl9pPr marL="8051763" indent="0">
              <a:buNone/>
              <a:defRPr sz="19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9474" y="21189315"/>
            <a:ext cx="12824460" cy="2501519"/>
          </a:xfrm>
        </p:spPr>
        <p:txBody>
          <a:bodyPr anchor="b"/>
          <a:lstStyle>
            <a:lvl1pPr algn="l">
              <a:defRPr sz="440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89474" y="2704721"/>
            <a:ext cx="12824460" cy="18162270"/>
          </a:xfrm>
        </p:spPr>
        <p:txBody>
          <a:bodyPr/>
          <a:lstStyle>
            <a:lvl1pPr marL="0" indent="0">
              <a:buNone/>
              <a:defRPr sz="7044"/>
            </a:lvl1pPr>
            <a:lvl2pPr marL="1006470" indent="0">
              <a:buNone/>
              <a:defRPr sz="6164"/>
            </a:lvl2pPr>
            <a:lvl3pPr marL="2012941" indent="0">
              <a:buNone/>
              <a:defRPr sz="5283"/>
            </a:lvl3pPr>
            <a:lvl4pPr marL="3019411" indent="0">
              <a:buNone/>
              <a:defRPr sz="4403"/>
            </a:lvl4pPr>
            <a:lvl5pPr marL="4025881" indent="0">
              <a:buNone/>
              <a:defRPr sz="4403"/>
            </a:lvl5pPr>
            <a:lvl6pPr marL="5032352" indent="0">
              <a:buNone/>
              <a:defRPr sz="4403"/>
            </a:lvl6pPr>
            <a:lvl7pPr marL="6038822" indent="0">
              <a:buNone/>
              <a:defRPr sz="4403"/>
            </a:lvl7pPr>
            <a:lvl8pPr marL="7045292" indent="0">
              <a:buNone/>
              <a:defRPr sz="4403"/>
            </a:lvl8pPr>
            <a:lvl9pPr marL="8051763" indent="0">
              <a:buNone/>
              <a:defRPr sz="4403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89474" y="23690833"/>
            <a:ext cx="12824460" cy="3552571"/>
          </a:xfrm>
        </p:spPr>
        <p:txBody>
          <a:bodyPr/>
          <a:lstStyle>
            <a:lvl1pPr marL="0" indent="0">
              <a:buNone/>
              <a:defRPr sz="3082"/>
            </a:lvl1pPr>
            <a:lvl2pPr marL="1006470" indent="0">
              <a:buNone/>
              <a:defRPr sz="2642"/>
            </a:lvl2pPr>
            <a:lvl3pPr marL="2012941" indent="0">
              <a:buNone/>
              <a:defRPr sz="2201"/>
            </a:lvl3pPr>
            <a:lvl4pPr marL="3019411" indent="0">
              <a:buNone/>
              <a:defRPr sz="1981"/>
            </a:lvl4pPr>
            <a:lvl5pPr marL="4025881" indent="0">
              <a:buNone/>
              <a:defRPr sz="1981"/>
            </a:lvl5pPr>
            <a:lvl6pPr marL="5032352" indent="0">
              <a:buNone/>
              <a:defRPr sz="1981"/>
            </a:lvl6pPr>
            <a:lvl7pPr marL="6038822" indent="0">
              <a:buNone/>
              <a:defRPr sz="1981"/>
            </a:lvl7pPr>
            <a:lvl8pPr marL="7045292" indent="0">
              <a:buNone/>
              <a:defRPr sz="1981"/>
            </a:lvl8pPr>
            <a:lvl9pPr marL="8051763" indent="0">
              <a:buNone/>
              <a:defRPr sz="19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1212221"/>
            <a:ext cx="19236690" cy="50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7063107"/>
            <a:ext cx="19236690" cy="1997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28056225"/>
            <a:ext cx="4987290" cy="1611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/>
              <a:t>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2818" y="28056225"/>
            <a:ext cx="6768465" cy="1611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18105" y="28056225"/>
            <a:ext cx="4987290" cy="1611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51191" rtl="0" eaLnBrk="1" latinLnBrk="0" hangingPunct="1"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196" indent="-1069196" algn="l" defTabSz="2851191" rtl="0" eaLnBrk="1" latinLnBrk="0" hangingPunct="1">
        <a:spcBef>
          <a:spcPct val="20000"/>
        </a:spcBef>
        <a:buFont typeface="Arial" pitchFamily="34" charset="0"/>
        <a:buChar char="•"/>
        <a:defRPr sz="9978" kern="1200">
          <a:solidFill>
            <a:schemeClr val="tx1"/>
          </a:solidFill>
          <a:latin typeface="+mn-lt"/>
          <a:ea typeface="+mn-ea"/>
          <a:cs typeface="+mn-cs"/>
        </a:defRPr>
      </a:lvl1pPr>
      <a:lvl2pPr marL="2316592" indent="-890997" algn="l" defTabSz="2851191" rtl="0" eaLnBrk="1" latinLnBrk="0" hangingPunct="1">
        <a:spcBef>
          <a:spcPct val="20000"/>
        </a:spcBef>
        <a:buFont typeface="Arial" pitchFamily="34" charset="0"/>
        <a:buChar char="–"/>
        <a:defRPr sz="8731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spcBef>
          <a:spcPct val="20000"/>
        </a:spcBef>
        <a:buFont typeface="Arial" pitchFamily="34" charset="0"/>
        <a:buChar char="–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spcBef>
          <a:spcPct val="20000"/>
        </a:spcBef>
        <a:buFont typeface="Arial" pitchFamily="34" charset="0"/>
        <a:buChar char="»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2007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AC50A10AB4846A1DA00DE61BD2528" ma:contentTypeVersion="21" ma:contentTypeDescription="Create a new document." ma:contentTypeScope="" ma:versionID="96ae6667e9d3f1e14853ef7ee3161d80">
  <xsd:schema xmlns:xsd="http://www.w3.org/2001/XMLSchema" xmlns:xs="http://www.w3.org/2001/XMLSchema" xmlns:p="http://schemas.microsoft.com/office/2006/metadata/properties" xmlns:ns2="bd9586ee-d89a-4b2f-b53f-10dea20af26e" xmlns:ns3="43deae46-5ba8-412b-9b6a-9662d1b58285" targetNamespace="http://schemas.microsoft.com/office/2006/metadata/properties" ma:root="true" ma:fieldsID="bd437aff7bc99402465bfb779d9bdff1" ns2:_="" ns3:_="">
    <xsd:import namespace="bd9586ee-d89a-4b2f-b53f-10dea20af26e"/>
    <xsd:import namespace="43deae46-5ba8-412b-9b6a-9662d1b58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586ee-d89a-4b2f-b53f-10dea20af2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eae46-5ba8-412b-9b6a-9662d1b5828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bfc4997-3e3c-4dc6-8e6f-56cd4e84b7e8}" ma:internalName="TaxCatchAll" ma:showField="CatchAllData" ma:web="43deae46-5ba8-412b-9b6a-9662d1b58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deae46-5ba8-412b-9b6a-9662d1b58285">
      <UserInfo>
        <DisplayName/>
        <AccountId xsi:nil="true"/>
        <AccountType/>
      </UserInfo>
    </SharedWithUsers>
    <MediaLengthInSeconds xmlns="bd9586ee-d89a-4b2f-b53f-10dea20af26e" xsi:nil="true"/>
    <lcf76f155ced4ddcb4097134ff3c332f xmlns="bd9586ee-d89a-4b2f-b53f-10dea20af26e">
      <Terms xmlns="http://schemas.microsoft.com/office/infopath/2007/PartnerControls"/>
    </lcf76f155ced4ddcb4097134ff3c332f>
    <TaxCatchAll xmlns="43deae46-5ba8-412b-9b6a-9662d1b5828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167748-0B86-4EB8-B20B-E102ED81C2A3}"/>
</file>

<file path=customXml/itemProps2.xml><?xml version="1.0" encoding="utf-8"?>
<ds:datastoreItem xmlns:ds="http://schemas.openxmlformats.org/officeDocument/2006/customXml" ds:itemID="{BE26C441-3E84-4D52-86CC-90E5375D232B}">
  <ds:schemaRefs>
    <ds:schemaRef ds:uri="43deae46-5ba8-412b-9b6a-9662d1b58285"/>
    <ds:schemaRef ds:uri="bd9586ee-d89a-4b2f-b53f-10dea20af26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7F34E4-114B-49BE-AD8A-51FA772D87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2007Blank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West</dc:creator>
  <cp:revision>2</cp:revision>
  <dcterms:created xsi:type="dcterms:W3CDTF">2017-01-26T10:10:18Z</dcterms:created>
  <dcterms:modified xsi:type="dcterms:W3CDTF">2023-01-10T13:57:24Z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0x010100EE3AC50A10AB4846A1DA00DE61BD2528</vt:lpwstr>
  </property>
  <property fmtid="{D5CDD505-2E9C-101B-9397-08002B2CF9AE}" pid="3" name="Order">
    <vt:r8>2120500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